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2" r:id="rId3"/>
    <p:sldId id="275" r:id="rId4"/>
    <p:sldId id="273" r:id="rId5"/>
    <p:sldId id="259" r:id="rId6"/>
    <p:sldId id="263" r:id="rId7"/>
    <p:sldId id="277" r:id="rId8"/>
    <p:sldId id="276" r:id="rId9"/>
    <p:sldId id="260" r:id="rId10"/>
    <p:sldId id="264" r:id="rId11"/>
    <p:sldId id="278" r:id="rId12"/>
    <p:sldId id="279" r:id="rId13"/>
    <p:sldId id="261" r:id="rId14"/>
    <p:sldId id="281" r:id="rId15"/>
    <p:sldId id="287" r:id="rId16"/>
    <p:sldId id="283" r:id="rId17"/>
    <p:sldId id="284" r:id="rId18"/>
    <p:sldId id="258" r:id="rId19"/>
  </p:sldIdLst>
  <p:sldSz cx="9906000" cy="6858000" type="A4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290" y="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CEAA8-C934-4F02-BA19-F38EA3DE6067}" type="datetimeFigureOut">
              <a:rPr lang="cs-CZ" smtClean="0"/>
              <a:t>16.1.2018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57A1D-8799-4BD5-8B70-D403954A89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63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738" y="-639"/>
            <a:ext cx="9904523" cy="685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ppt-podklad-2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9904095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429196" y="1158652"/>
            <a:ext cx="5362500" cy="3528392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rgbClr val="BC2222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9196" y="4881860"/>
            <a:ext cx="5364000" cy="57606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41896" y="463972"/>
            <a:ext cx="9191624" cy="940966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aseline="0">
                <a:solidFill>
                  <a:srgbClr val="BC2222"/>
                </a:solidFill>
              </a:defRPr>
            </a:lvl1pPr>
          </a:lstStyle>
          <a:p>
            <a:r>
              <a:rPr lang="cs-CZ" dirty="0" smtClean="0"/>
              <a:t>Název </a:t>
            </a:r>
            <a:r>
              <a:rPr lang="cs-CZ" dirty="0" err="1" smtClean="0"/>
              <a:t>slidu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Může být i na dva řádky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4500" y="1523924"/>
            <a:ext cx="9189020" cy="4641380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buNone/>
              <a:defRPr lang="it-IT" sz="1500" baseline="0" smtClean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fr-FR" sz="1500" baseline="0" dirty="0" smtClean="0">
                <a:latin typeface="Tahoma"/>
              </a:rPr>
              <a:t>Magnus es, domine, et laudabilis valde: magna virtus tua, et sapientiae tuae non est numerus. et</a:t>
            </a:r>
          </a:p>
          <a:p>
            <a:r>
              <a:rPr lang="cs-CZ" sz="1500" baseline="0" dirty="0" err="1" smtClean="0">
                <a:latin typeface="Tahoma"/>
              </a:rPr>
              <a:t>laudare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vult</a:t>
            </a:r>
            <a:r>
              <a:rPr lang="cs-CZ" sz="1500" baseline="0" dirty="0" smtClean="0">
                <a:latin typeface="Tahoma"/>
              </a:rPr>
              <a:t> homo, </a:t>
            </a:r>
            <a:r>
              <a:rPr lang="cs-CZ" sz="1500" baseline="0" dirty="0" err="1" smtClean="0">
                <a:latin typeface="Tahoma"/>
              </a:rPr>
              <a:t>aliqua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portio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creaturae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tuae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et</a:t>
            </a:r>
            <a:r>
              <a:rPr lang="cs-CZ" sz="1500" baseline="0" dirty="0" smtClean="0">
                <a:latin typeface="Tahoma"/>
              </a:rPr>
              <a:t> homo </a:t>
            </a:r>
            <a:r>
              <a:rPr lang="cs-CZ" sz="1500" baseline="0" dirty="0" err="1" smtClean="0">
                <a:latin typeface="Tahoma"/>
              </a:rPr>
              <a:t>circumferens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mortalitem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suam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circumferens</a:t>
            </a:r>
            <a:endParaRPr lang="cs-CZ" sz="1500" baseline="0" dirty="0" smtClean="0">
              <a:latin typeface="Tahoma"/>
            </a:endParaRPr>
          </a:p>
          <a:p>
            <a:r>
              <a:rPr lang="cs-CZ" sz="1500" baseline="0" dirty="0" smtClean="0">
                <a:latin typeface="Tahoma"/>
              </a:rPr>
              <a:t>testimonium </a:t>
            </a:r>
            <a:r>
              <a:rPr lang="cs-CZ" sz="1500" baseline="0" dirty="0" err="1" smtClean="0">
                <a:latin typeface="Tahoma"/>
              </a:rPr>
              <a:t>peccati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sui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et</a:t>
            </a:r>
            <a:r>
              <a:rPr lang="cs-CZ" sz="1500" baseline="0" dirty="0" smtClean="0">
                <a:latin typeface="Tahoma"/>
              </a:rPr>
              <a:t> testimonium, </a:t>
            </a:r>
            <a:r>
              <a:rPr lang="cs-CZ" sz="1500" baseline="0" dirty="0" err="1" smtClean="0">
                <a:latin typeface="Tahoma"/>
              </a:rPr>
              <a:t>quia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superbis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resistis</a:t>
            </a:r>
            <a:r>
              <a:rPr lang="cs-CZ" sz="1500" baseline="0" dirty="0" smtClean="0">
                <a:latin typeface="Tahoma"/>
              </a:rPr>
              <a:t>: </a:t>
            </a:r>
            <a:r>
              <a:rPr lang="cs-CZ" sz="1500" baseline="0" dirty="0" err="1" smtClean="0">
                <a:latin typeface="Tahoma"/>
              </a:rPr>
              <a:t>et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tamen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laudare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vult</a:t>
            </a:r>
            <a:r>
              <a:rPr lang="cs-CZ" sz="1500" baseline="0" dirty="0" smtClean="0">
                <a:latin typeface="Tahoma"/>
              </a:rPr>
              <a:t> homo, </a:t>
            </a:r>
            <a:r>
              <a:rPr lang="cs-CZ" sz="1500" baseline="0" dirty="0" err="1" smtClean="0">
                <a:latin typeface="Tahoma"/>
              </a:rPr>
              <a:t>aliqua</a:t>
            </a:r>
            <a:endParaRPr lang="cs-CZ" sz="1500" baseline="0" dirty="0" smtClean="0">
              <a:latin typeface="Tahoma"/>
            </a:endParaRPr>
          </a:p>
          <a:p>
            <a:r>
              <a:rPr lang="cs-CZ" sz="1500" baseline="0" dirty="0" err="1" smtClean="0">
                <a:latin typeface="Tahoma"/>
              </a:rPr>
              <a:t>portio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creaturae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tuae.tu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excitas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ut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laudare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delectet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quia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fecisti</a:t>
            </a:r>
            <a:r>
              <a:rPr lang="cs-CZ" sz="1500" baseline="0" dirty="0" smtClean="0">
                <a:latin typeface="Tahoma"/>
              </a:rPr>
              <a:t> nos ad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inquietum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est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cor</a:t>
            </a:r>
            <a:endParaRPr lang="cs-CZ" sz="1500" baseline="0" dirty="0" smtClean="0">
              <a:latin typeface="Tahoma"/>
            </a:endParaRPr>
          </a:p>
          <a:p>
            <a:r>
              <a:rPr lang="it-IT" sz="1500" baseline="0" dirty="0" smtClean="0">
                <a:latin typeface="Tahoma"/>
              </a:rPr>
              <a:t>nostrum, donec requiescat in te. da mihi, domine, scire et intellegere, utrum sit prius invocare te an</a:t>
            </a:r>
          </a:p>
          <a:p>
            <a:r>
              <a:rPr lang="cs-CZ" sz="1500" baseline="0" dirty="0" err="1" smtClean="0">
                <a:latin typeface="Tahoma"/>
              </a:rPr>
              <a:t>laudare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et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scire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 prius </a:t>
            </a:r>
            <a:r>
              <a:rPr lang="cs-CZ" sz="1500" baseline="0" dirty="0" err="1" smtClean="0">
                <a:latin typeface="Tahoma"/>
              </a:rPr>
              <a:t>sit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an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invocare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.</a:t>
            </a:r>
          </a:p>
          <a:p>
            <a:r>
              <a:rPr lang="pt-BR" sz="1500" baseline="0" dirty="0" smtClean="0">
                <a:latin typeface="Tahoma"/>
              </a:rPr>
              <a:t>sed quis te invocat nesciens te? aliud enim pro alio potest invocare nesciens. an potius invocaris, ut</a:t>
            </a:r>
          </a:p>
          <a:p>
            <a:r>
              <a:rPr lang="it-IT" sz="1500" baseline="0" dirty="0" smtClean="0">
                <a:latin typeface="Tahoma"/>
              </a:rPr>
              <a:t>sciaris? quomodo autem invocabunt, in quem non crediderunt? aut quomodo</a:t>
            </a:r>
          </a:p>
          <a:p>
            <a:r>
              <a:rPr lang="cs-CZ" sz="1500" baseline="0" dirty="0" err="1" smtClean="0">
                <a:latin typeface="Tahoma"/>
              </a:rPr>
              <a:t>credent</a:t>
            </a:r>
            <a:r>
              <a:rPr lang="cs-CZ" sz="1500" baseline="0" dirty="0" smtClean="0">
                <a:latin typeface="Tahoma"/>
              </a:rPr>
              <a:t> sine </a:t>
            </a:r>
            <a:r>
              <a:rPr lang="cs-CZ" sz="1500" baseline="0" dirty="0" err="1" smtClean="0">
                <a:latin typeface="Tahoma"/>
              </a:rPr>
              <a:t>praedicante</a:t>
            </a:r>
            <a:r>
              <a:rPr lang="cs-CZ" sz="1500" baseline="0" dirty="0" smtClean="0">
                <a:latin typeface="Tahoma"/>
              </a:rPr>
              <a:t>? </a:t>
            </a:r>
            <a:r>
              <a:rPr lang="cs-CZ" sz="1500" baseline="0" dirty="0" err="1" smtClean="0">
                <a:latin typeface="Tahoma"/>
              </a:rPr>
              <a:t>et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laudabunt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dominum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qui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requirunt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eum</a:t>
            </a:r>
            <a:r>
              <a:rPr lang="cs-CZ" sz="1500" baseline="0" dirty="0" smtClean="0">
                <a:latin typeface="Tahoma"/>
              </a:rPr>
              <a:t>. </a:t>
            </a:r>
            <a:r>
              <a:rPr lang="cs-CZ" sz="1500" baseline="0" dirty="0" err="1" smtClean="0">
                <a:latin typeface="Tahoma"/>
              </a:rPr>
              <a:t>quaerentes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enim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inveniunt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eum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et</a:t>
            </a:r>
            <a:endParaRPr lang="cs-CZ" sz="1500" baseline="0" dirty="0" smtClean="0">
              <a:latin typeface="Tahoma"/>
            </a:endParaRPr>
          </a:p>
          <a:p>
            <a:r>
              <a:rPr lang="cs-CZ" sz="1500" baseline="0" dirty="0" err="1" smtClean="0">
                <a:latin typeface="Tahoma"/>
              </a:rPr>
              <a:t>invenientes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laudabunt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eum</a:t>
            </a:r>
            <a:r>
              <a:rPr lang="cs-CZ" sz="1500" baseline="0" dirty="0" smtClean="0">
                <a:latin typeface="Tahoma"/>
              </a:rPr>
              <a:t>. </a:t>
            </a:r>
            <a:r>
              <a:rPr lang="cs-CZ" sz="1500" baseline="0" dirty="0" err="1" smtClean="0">
                <a:latin typeface="Tahoma"/>
              </a:rPr>
              <a:t>quaeram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domine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invocans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, </a:t>
            </a:r>
            <a:r>
              <a:rPr lang="cs-CZ" sz="1500" baseline="0" dirty="0" err="1" smtClean="0">
                <a:latin typeface="Tahoma"/>
              </a:rPr>
              <a:t>et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invocem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 </a:t>
            </a:r>
            <a:r>
              <a:rPr lang="cs-CZ" sz="1500" baseline="0" dirty="0" err="1" smtClean="0">
                <a:latin typeface="Tahoma"/>
              </a:rPr>
              <a:t>credens</a:t>
            </a:r>
            <a:r>
              <a:rPr lang="cs-CZ" sz="1500" baseline="0" dirty="0" smtClean="0">
                <a:latin typeface="Tahoma"/>
              </a:rPr>
              <a:t> in </a:t>
            </a:r>
            <a:r>
              <a:rPr lang="cs-CZ" sz="1500" baseline="0" dirty="0" err="1" smtClean="0">
                <a:latin typeface="Tahoma"/>
              </a:rPr>
              <a:t>te</a:t>
            </a:r>
            <a:r>
              <a:rPr lang="cs-CZ" sz="1500" baseline="0" dirty="0" smtClean="0">
                <a:latin typeface="Tahoma"/>
              </a:rPr>
              <a:t>: </a:t>
            </a:r>
            <a:r>
              <a:rPr lang="cs-CZ" sz="1500" baseline="0" dirty="0" err="1" smtClean="0">
                <a:latin typeface="Tahoma"/>
              </a:rPr>
              <a:t>praedicatus</a:t>
            </a:r>
            <a:endParaRPr lang="cs-CZ" sz="1500" baseline="0" dirty="0" smtClean="0">
              <a:latin typeface="Tahoma"/>
            </a:endParaRPr>
          </a:p>
          <a:p>
            <a:r>
              <a:rPr lang="pt-BR" sz="1500" baseline="0" dirty="0" smtClean="0">
                <a:latin typeface="Tahoma"/>
              </a:rPr>
              <a:t>enim es nobis. invocat te, domine, fides mea, quam dedisti mihi, quam inspirasti mihi per humanitatem</a:t>
            </a:r>
          </a:p>
          <a:p>
            <a:r>
              <a:rPr lang="it-IT" sz="1500" baseline="0" dirty="0" smtClean="0">
                <a:latin typeface="Tahoma"/>
              </a:rPr>
              <a:t>filii tui, per ministerium praedicatoris tui.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0" y="0"/>
            <a:ext cx="9903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ppt-podklad-4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903599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3104" y="3043561"/>
            <a:ext cx="3985840" cy="2520280"/>
          </a:xfrm>
        </p:spPr>
        <p:txBody>
          <a:bodyPr/>
          <a:lstStyle>
            <a:lvl1pPr>
              <a:spcBef>
                <a:spcPts val="0"/>
              </a:spcBef>
              <a:buNone/>
              <a:defRPr lang="cs-CZ" sz="1500" baseline="0" smtClean="0"/>
            </a:lvl1pPr>
          </a:lstStyle>
          <a:p>
            <a:r>
              <a:rPr lang="cs-CZ" sz="1500" baseline="0" dirty="0" smtClean="0">
                <a:latin typeface="Tahoma"/>
              </a:rPr>
              <a:t>Družstevní závody Dražice - strojírna s.r.o.</a:t>
            </a:r>
          </a:p>
          <a:p>
            <a:r>
              <a:rPr lang="cs-CZ" sz="1500" baseline="0" dirty="0" smtClean="0">
                <a:latin typeface="Tahoma"/>
              </a:rPr>
              <a:t>Dražice 69, 294 71 Benátky nad Jizerou</a:t>
            </a:r>
          </a:p>
          <a:p>
            <a:endParaRPr lang="cs-CZ" sz="1500" baseline="0" dirty="0" smtClean="0">
              <a:latin typeface="Tahoma"/>
            </a:endParaRPr>
          </a:p>
          <a:p>
            <a:r>
              <a:rPr lang="de-DE" sz="1500" baseline="0" dirty="0" smtClean="0">
                <a:latin typeface="Tahoma"/>
              </a:rPr>
              <a:t>Tel.: +420 326 370 990</a:t>
            </a:r>
          </a:p>
          <a:p>
            <a:r>
              <a:rPr lang="fr-FR" sz="1500" baseline="0" dirty="0" smtClean="0">
                <a:latin typeface="Tahoma"/>
              </a:rPr>
              <a:t>Fax: +420 326 370 980</a:t>
            </a:r>
          </a:p>
          <a:p>
            <a:r>
              <a:rPr lang="cs-CZ" sz="1500" baseline="0" dirty="0" smtClean="0">
                <a:latin typeface="Tahoma"/>
              </a:rPr>
              <a:t>E-mail: prodej@</a:t>
            </a:r>
            <a:r>
              <a:rPr lang="cs-CZ" sz="1500" baseline="0" dirty="0" err="1" smtClean="0">
                <a:latin typeface="Tahoma"/>
              </a:rPr>
              <a:t>dzd.cz</a:t>
            </a:r>
            <a:endParaRPr lang="cs-CZ" sz="1500" baseline="0" dirty="0" smtClean="0">
              <a:latin typeface="Tahoma"/>
            </a:endParaRPr>
          </a:p>
          <a:p>
            <a:r>
              <a:rPr lang="cs-CZ" sz="1500" baseline="0" dirty="0" smtClean="0">
                <a:latin typeface="Tahoma"/>
              </a:rPr>
              <a:t>www.</a:t>
            </a:r>
            <a:r>
              <a:rPr lang="cs-CZ" sz="1500" baseline="0" dirty="0" err="1" smtClean="0">
                <a:latin typeface="Tahoma"/>
              </a:rPr>
              <a:t>dzd.cz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5" cstate="email"/>
          <a:stretch>
            <a:fillRect/>
          </a:stretch>
        </p:blipFill>
        <p:spPr bwMode="auto">
          <a:xfrm>
            <a:off x="0" y="6312846"/>
            <a:ext cx="9906000" cy="57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784648" y="6405820"/>
            <a:ext cx="1584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00878" y="6405820"/>
            <a:ext cx="6088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cap="all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KONEC VODY LEDOVÉ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360816" y="640582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rgbClr val="BC2222"/>
                </a:solidFill>
              </a:defRPr>
            </a:lvl1pPr>
          </a:lstStyle>
          <a:p>
            <a:fld id="{10EE7ADA-F13E-4C54-8F9F-1193AB7971CD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zd.cz/ohrivace-a-zasobniky-teple-vody/elektricke/zavesne/okhe-one#video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366833" y="0"/>
            <a:ext cx="2785967" cy="23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Ohřívač vody OKHE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6833" y="0"/>
            <a:ext cx="9191624" cy="940966"/>
          </a:xfrm>
        </p:spPr>
        <p:txBody>
          <a:bodyPr/>
          <a:lstStyle/>
          <a:p>
            <a:r>
              <a:rPr lang="cs-CZ" dirty="0" smtClean="0"/>
              <a:t>Výhody ohřívačů DZD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12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1" y="836712"/>
            <a:ext cx="9345488" cy="1935352"/>
          </a:xfrm>
          <a:prstGeom prst="rect">
            <a:avLst/>
          </a:prstGeom>
        </p:spPr>
      </p:pic>
      <p:pic>
        <p:nvPicPr>
          <p:cNvPr id="3" name="Test tělesa_comple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394" y="2636912"/>
            <a:ext cx="451250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11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906000" cy="4043382"/>
          </a:xfrm>
          <a:prstGeom prst="rect">
            <a:avLst/>
          </a:prstGeom>
        </p:spPr>
      </p:pic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366833" y="0"/>
            <a:ext cx="9191624" cy="940966"/>
          </a:xfrm>
        </p:spPr>
        <p:txBody>
          <a:bodyPr/>
          <a:lstStyle/>
          <a:p>
            <a:r>
              <a:rPr lang="cs-CZ" dirty="0" smtClean="0"/>
              <a:t>Balení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348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12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9" b="1979"/>
          <a:stretch/>
        </p:blipFill>
        <p:spPr>
          <a:xfrm>
            <a:off x="5381066" y="188640"/>
            <a:ext cx="4099729" cy="5956755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65"/>
          <a:stretch/>
        </p:blipFill>
        <p:spPr>
          <a:xfrm>
            <a:off x="360816" y="1268760"/>
            <a:ext cx="4749459" cy="3888432"/>
          </a:xfrm>
          <a:prstGeom prst="rect">
            <a:avLst/>
          </a:prstGeom>
        </p:spPr>
      </p:pic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366833" y="0"/>
            <a:ext cx="9191624" cy="940966"/>
          </a:xfrm>
        </p:spPr>
        <p:txBody>
          <a:bodyPr/>
          <a:lstStyle/>
          <a:p>
            <a:r>
              <a:rPr lang="cs-CZ" dirty="0" smtClean="0"/>
              <a:t>Sada závěsů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16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6833" y="0"/>
            <a:ext cx="9191624" cy="940966"/>
          </a:xfrm>
        </p:spPr>
        <p:txBody>
          <a:bodyPr/>
          <a:lstStyle/>
          <a:p>
            <a:r>
              <a:rPr lang="cs-CZ" dirty="0" smtClean="0"/>
              <a:t>Možnosti zavěšení ohřívače OKHE ONE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15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703288" y="686976"/>
            <a:ext cx="3342351" cy="504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Vertikální zavěšení bez závěsu:</a:t>
            </a:r>
            <a:endParaRPr lang="cs-CZ" sz="2000" dirty="0"/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82736" y="659354"/>
            <a:ext cx="2477750" cy="504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Horizontální zavěšení:</a:t>
            </a:r>
            <a:endParaRPr lang="cs-CZ" sz="2000" dirty="0"/>
          </a:p>
        </p:txBody>
      </p:sp>
      <p:sp>
        <p:nvSpPr>
          <p:cNvPr id="12" name="Nadpis 3"/>
          <p:cNvSpPr txBox="1">
            <a:spLocks/>
          </p:cNvSpPr>
          <p:nvPr/>
        </p:nvSpPr>
        <p:spPr>
          <a:xfrm>
            <a:off x="703287" y="3421279"/>
            <a:ext cx="3457625" cy="504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Vertikální zavěšení se závěsem:</a:t>
            </a:r>
            <a:endParaRPr lang="cs-CZ" sz="2000" dirty="0"/>
          </a:p>
        </p:txBody>
      </p:sp>
      <p:sp>
        <p:nvSpPr>
          <p:cNvPr id="13" name="Nadpis 3"/>
          <p:cNvSpPr txBox="1">
            <a:spLocks/>
          </p:cNvSpPr>
          <p:nvPr/>
        </p:nvSpPr>
        <p:spPr>
          <a:xfrm>
            <a:off x="5362453" y="3428798"/>
            <a:ext cx="1914211" cy="504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Snadná výměna:</a:t>
            </a:r>
            <a:endParaRPr lang="cs-CZ" sz="2000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080792" y="2276872"/>
            <a:ext cx="280831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500"/>
              </a:spcBef>
              <a:buFont typeface="Arial" pitchFamily="34" charset="0"/>
              <a:buNone/>
              <a:defRPr lang="it-IT" sz="15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cs-CZ" altLang="cs-CZ" sz="2000" dirty="0" smtClean="0"/>
              <a:t>Videa ke zhlédnutí </a:t>
            </a:r>
            <a:r>
              <a:rPr lang="cs-CZ" altLang="cs-CZ" sz="2000" dirty="0">
                <a:hlinkClick r:id="rId2"/>
              </a:rPr>
              <a:t>zde</a:t>
            </a:r>
            <a:r>
              <a:rPr lang="cs-CZ" altLang="cs-CZ" sz="2000" dirty="0"/>
              <a:t> </a:t>
            </a:r>
            <a:endParaRPr lang="cs-CZ" altLang="cs-CZ" sz="2000" dirty="0" smtClean="0"/>
          </a:p>
          <a:p>
            <a:pPr marL="0" indent="0">
              <a:lnSpc>
                <a:spcPct val="150000"/>
              </a:lnSpc>
            </a:pPr>
            <a:endParaRPr lang="cs-CZ" altLang="cs-CZ" sz="2000" dirty="0" smtClean="0"/>
          </a:p>
          <a:p>
            <a:pPr marL="0" indent="0">
              <a:lnSpc>
                <a:spcPct val="150000"/>
              </a:lnSpc>
            </a:pPr>
            <a:endParaRPr lang="cs-CZ" altLang="cs-CZ" sz="2000" dirty="0" smtClean="0"/>
          </a:p>
          <a:p>
            <a:endParaRPr lang="cs-CZ" altLang="cs-CZ" sz="1800" dirty="0" smtClean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891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14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071" y="764704"/>
            <a:ext cx="2724912" cy="48402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872" y="764704"/>
            <a:ext cx="2724912" cy="4840224"/>
          </a:xfrm>
          <a:prstGeom prst="rect">
            <a:avLst/>
          </a:prstGeom>
        </p:spPr>
      </p:pic>
      <p:sp>
        <p:nvSpPr>
          <p:cNvPr id="8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Procesní novinky</a:t>
            </a:r>
            <a:endParaRPr lang="cs-CZ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488504" y="940966"/>
            <a:ext cx="4320480" cy="221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500"/>
              </a:spcBef>
              <a:buFont typeface="Arial" pitchFamily="34" charset="0"/>
              <a:buNone/>
              <a:defRPr lang="it-IT" sz="15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Vodíková zkouška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Čištění příruby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Manipulátory</a:t>
            </a:r>
          </a:p>
          <a:p>
            <a:pPr marL="0" indent="0">
              <a:lnSpc>
                <a:spcPct val="150000"/>
              </a:lnSpc>
            </a:pPr>
            <a:endParaRPr lang="cs-CZ" altLang="cs-CZ" sz="2000" dirty="0" smtClean="0"/>
          </a:p>
          <a:p>
            <a:endParaRPr lang="cs-CZ" altLang="cs-CZ" sz="1800" dirty="0" smtClean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039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716" y="1344089"/>
            <a:ext cx="2065730" cy="3672408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15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792" y="2060848"/>
            <a:ext cx="3829788" cy="21602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74" y="1345439"/>
            <a:ext cx="2059234" cy="3671058"/>
          </a:xfrm>
          <a:prstGeom prst="rect">
            <a:avLst/>
          </a:prstGeom>
        </p:spPr>
      </p:pic>
      <p:sp>
        <p:nvSpPr>
          <p:cNvPr id="9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Procesní novinky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51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17" y="4330709"/>
            <a:ext cx="2912854" cy="1638481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16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805" y="2748499"/>
            <a:ext cx="1825219" cy="322069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758" y="2748499"/>
            <a:ext cx="1800975" cy="32192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047" y="2748499"/>
            <a:ext cx="1811639" cy="32206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867" y="584296"/>
            <a:ext cx="2709313" cy="2031985"/>
          </a:xfrm>
          <a:prstGeom prst="rect">
            <a:avLst/>
          </a:prstGeom>
        </p:spPr>
      </p:pic>
      <p:sp>
        <p:nvSpPr>
          <p:cNvPr id="12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Testování</a:t>
            </a:r>
            <a:endParaRPr lang="cs-CZ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88504" y="940967"/>
            <a:ext cx="4464496" cy="371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500"/>
              </a:spcBef>
              <a:buFont typeface="Arial" pitchFamily="34" charset="0"/>
              <a:buNone/>
              <a:defRPr lang="it-IT" sz="15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SZU</a:t>
            </a:r>
            <a:r>
              <a:rPr lang="en-US" altLang="cs-CZ" sz="2000" dirty="0" smtClean="0"/>
              <a:t> Brno</a:t>
            </a:r>
            <a:endParaRPr lang="cs-CZ" altLang="cs-CZ" sz="2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Tlak test DZD cyklické zkoušky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err="1" smtClean="0"/>
              <a:t>Ekolabelling</a:t>
            </a:r>
            <a:endParaRPr lang="cs-CZ" altLang="cs-CZ" sz="20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Test tělesa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Trhání víka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Přepravní testy</a:t>
            </a:r>
          </a:p>
          <a:p>
            <a:pPr marL="0" indent="0">
              <a:lnSpc>
                <a:spcPct val="150000"/>
              </a:lnSpc>
            </a:pPr>
            <a:endParaRPr lang="cs-CZ" altLang="cs-CZ" sz="2000" dirty="0" smtClean="0"/>
          </a:p>
          <a:p>
            <a:endParaRPr lang="cs-CZ" altLang="cs-CZ" sz="1800" dirty="0" smtClean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737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728" y="3521277"/>
            <a:ext cx="4752528" cy="2680723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17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016" y="779028"/>
            <a:ext cx="4608510" cy="25922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128" y="779028"/>
            <a:ext cx="2520280" cy="2592287"/>
          </a:xfrm>
          <a:prstGeom prst="rect">
            <a:avLst/>
          </a:prstGeom>
        </p:spPr>
      </p:pic>
      <p:sp>
        <p:nvSpPr>
          <p:cNvPr id="9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Testování do roztrhání 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98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ahoma"/>
              </a:rPr>
              <a:t>Družstevní závody Dražice - strojírna s.r.o.</a:t>
            </a:r>
          </a:p>
          <a:p>
            <a:r>
              <a:rPr lang="cs-CZ" dirty="0">
                <a:latin typeface="Tahoma"/>
              </a:rPr>
              <a:t>Dražice 69, 294 71 Benátky nad Jizerou</a:t>
            </a:r>
          </a:p>
          <a:p>
            <a:endParaRPr lang="cs-CZ" dirty="0">
              <a:latin typeface="Tahoma"/>
            </a:endParaRPr>
          </a:p>
          <a:p>
            <a:r>
              <a:rPr lang="de-DE" dirty="0">
                <a:latin typeface="Tahoma"/>
              </a:rPr>
              <a:t>Tel.: +420 326 370 990</a:t>
            </a:r>
          </a:p>
          <a:p>
            <a:r>
              <a:rPr lang="fr-FR" dirty="0">
                <a:latin typeface="Tahoma"/>
              </a:rPr>
              <a:t>Fax: +420 326 370 980</a:t>
            </a:r>
          </a:p>
          <a:p>
            <a:r>
              <a:rPr lang="cs-CZ" dirty="0">
                <a:latin typeface="Tahoma"/>
              </a:rPr>
              <a:t>E-mail: prodej@</a:t>
            </a:r>
            <a:r>
              <a:rPr lang="cs-CZ" dirty="0" err="1">
                <a:latin typeface="Tahoma"/>
              </a:rPr>
              <a:t>dzd.cz</a:t>
            </a:r>
            <a:endParaRPr lang="cs-CZ" dirty="0">
              <a:latin typeface="Tahoma"/>
            </a:endParaRPr>
          </a:p>
          <a:p>
            <a:r>
              <a:rPr lang="cs-CZ" dirty="0">
                <a:latin typeface="Tahoma"/>
              </a:rPr>
              <a:t>www.</a:t>
            </a:r>
            <a:r>
              <a:rPr lang="cs-CZ" dirty="0" err="1">
                <a:latin typeface="Tahoma"/>
              </a:rPr>
              <a:t>dzd.cz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4" t="7025" r="9589" b="3416"/>
          <a:stretch/>
        </p:blipFill>
        <p:spPr bwMode="auto">
          <a:xfrm>
            <a:off x="634063" y="1171528"/>
            <a:ext cx="3739423" cy="405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976" y="939189"/>
            <a:ext cx="4653500" cy="476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080" y="4673151"/>
            <a:ext cx="48552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60816" y="6405820"/>
            <a:ext cx="504056" cy="365125"/>
          </a:xfrm>
        </p:spPr>
        <p:txBody>
          <a:bodyPr/>
          <a:lstStyle/>
          <a:p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400878" y="6405820"/>
            <a:ext cx="6088626" cy="365125"/>
          </a:xfrm>
        </p:spPr>
        <p:txBody>
          <a:bodyPr/>
          <a:lstStyle/>
          <a:p>
            <a:r>
              <a:rPr lang="cs-CZ" dirty="0" smtClean="0"/>
              <a:t>KONEC VODY LEDOVÉ</a:t>
            </a:r>
            <a:endParaRPr lang="cs-CZ" dirty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OKHE ONE 2013</a:t>
            </a:r>
          </a:p>
        </p:txBody>
      </p:sp>
    </p:spTree>
    <p:extLst>
      <p:ext uri="{BB962C8B-B14F-4D97-AF65-F5344CB8AC3E}">
        <p14:creationId xmlns:p14="http://schemas.microsoft.com/office/powerpoint/2010/main" val="40682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KONEC VODY LEDOVÉ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3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68" y="930535"/>
            <a:ext cx="7632848" cy="5355027"/>
          </a:xfrm>
          <a:prstGeom prst="rect">
            <a:avLst/>
          </a:prstGeom>
        </p:spPr>
      </p:pic>
      <p:sp>
        <p:nvSpPr>
          <p:cNvPr id="8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Design story</a:t>
            </a:r>
          </a:p>
        </p:txBody>
      </p:sp>
    </p:spTree>
    <p:extLst>
      <p:ext uri="{BB962C8B-B14F-4D97-AF65-F5344CB8AC3E}">
        <p14:creationId xmlns:p14="http://schemas.microsoft.com/office/powerpoint/2010/main" val="35225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48" y="1124744"/>
            <a:ext cx="2930018" cy="464185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7ADA-F13E-4C54-8F9F-1193AB7971CD}" type="slidenum">
              <a:rPr lang="cs-CZ" smtClean="0"/>
              <a:t>4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75" y="1124744"/>
            <a:ext cx="2520280" cy="46278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791" y="1124744"/>
            <a:ext cx="2252028" cy="4627880"/>
          </a:xfrm>
          <a:prstGeom prst="rect">
            <a:avLst/>
          </a:prstGeom>
        </p:spPr>
      </p:pic>
      <p:sp>
        <p:nvSpPr>
          <p:cNvPr id="11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Design story</a:t>
            </a:r>
          </a:p>
        </p:txBody>
      </p:sp>
    </p:spTree>
    <p:extLst>
      <p:ext uri="{BB962C8B-B14F-4D97-AF65-F5344CB8AC3E}">
        <p14:creationId xmlns:p14="http://schemas.microsoft.com/office/powerpoint/2010/main" val="34023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KONEC VODY LEDOVÉ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620688"/>
            <a:ext cx="2878221" cy="5630518"/>
          </a:xfrm>
          <a:prstGeom prst="rect">
            <a:avLst/>
          </a:prstGeom>
        </p:spPr>
      </p:pic>
      <p:sp>
        <p:nvSpPr>
          <p:cNvPr id="12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Design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847" y="2043020"/>
            <a:ext cx="6192688" cy="23336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528" y="29124"/>
            <a:ext cx="3292920" cy="19264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538" y="4293096"/>
            <a:ext cx="3120283" cy="182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6833" y="0"/>
            <a:ext cx="9191624" cy="940966"/>
          </a:xfrm>
        </p:spPr>
        <p:txBody>
          <a:bodyPr/>
          <a:lstStyle/>
          <a:p>
            <a:r>
              <a:rPr lang="cs-CZ" dirty="0" smtClean="0"/>
              <a:t>Koncept dvou nádob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7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16" y="1169821"/>
            <a:ext cx="3082659" cy="20162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50" y="3200392"/>
            <a:ext cx="3071325" cy="29365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475" y="1169821"/>
            <a:ext cx="3058524" cy="19934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518" y="1176487"/>
            <a:ext cx="3071202" cy="19867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518" y="3242482"/>
            <a:ext cx="3029538" cy="1986718"/>
          </a:xfrm>
          <a:prstGeom prst="rect">
            <a:avLst/>
          </a:prstGeom>
        </p:spPr>
      </p:pic>
      <p:sp>
        <p:nvSpPr>
          <p:cNvPr id="12" name="Nadpis 3"/>
          <p:cNvSpPr txBox="1">
            <a:spLocks/>
          </p:cNvSpPr>
          <p:nvPr/>
        </p:nvSpPr>
        <p:spPr>
          <a:xfrm>
            <a:off x="332783" y="705620"/>
            <a:ext cx="937344" cy="504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Ohřev:</a:t>
            </a:r>
            <a:endParaRPr lang="cs-CZ" sz="2000" dirty="0"/>
          </a:p>
        </p:txBody>
      </p:sp>
      <p:sp>
        <p:nvSpPr>
          <p:cNvPr id="13" name="Nadpis 3"/>
          <p:cNvSpPr txBox="1">
            <a:spLocks/>
          </p:cNvSpPr>
          <p:nvPr/>
        </p:nvSpPr>
        <p:spPr>
          <a:xfrm>
            <a:off x="6636845" y="705620"/>
            <a:ext cx="3269155" cy="504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Přepouštění studenou vodou: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32783" y="182861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352600" y="182861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2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372417" y="182746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3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37792" y="2823887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4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2783" y="382417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7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32782" y="4800085"/>
            <a:ext cx="44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10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44141" y="5775995"/>
            <a:ext cx="43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13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352600" y="28203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5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363959" y="383085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8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363958" y="4800085"/>
            <a:ext cx="42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11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351259" y="5764914"/>
            <a:ext cx="43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14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367408" y="281671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6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367408" y="383085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9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67408" y="4800085"/>
            <a:ext cx="42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12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378766" y="5781954"/>
            <a:ext cx="4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15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438466" y="1827465"/>
            <a:ext cx="43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16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424156" y="2820300"/>
            <a:ext cx="44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19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458282" y="1833182"/>
            <a:ext cx="42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17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458283" y="2793917"/>
            <a:ext cx="42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20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5480780" y="1827465"/>
            <a:ext cx="41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18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476470" y="2805315"/>
            <a:ext cx="41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21</a:t>
            </a:r>
            <a:endParaRPr lang="cs-CZ" dirty="0">
              <a:solidFill>
                <a:srgbClr val="FFFF00"/>
              </a:solidFill>
            </a:endParaRPr>
          </a:p>
        </p:txBody>
      </p:sp>
      <p:cxnSp>
        <p:nvCxnSpPr>
          <p:cNvPr id="35" name="Přímá spojnice 34"/>
          <p:cNvCxnSpPr/>
          <p:nvPr/>
        </p:nvCxnSpPr>
        <p:spPr>
          <a:xfrm>
            <a:off x="6609184" y="705620"/>
            <a:ext cx="0" cy="55316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6730496" y="182746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751985" y="183883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2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8773475" y="182746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3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6736434" y="278889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4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7758668" y="278889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5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773474" y="278889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6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6739518" y="3866509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7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64606" y="38614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8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8773474" y="386780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9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739518" y="4859868"/>
            <a:ext cx="44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10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8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12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Nová příruba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/>
        </p:blipFill>
        <p:spPr>
          <a:xfrm>
            <a:off x="5212374" y="476672"/>
            <a:ext cx="4349137" cy="54124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560" y="1196752"/>
            <a:ext cx="3559485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9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sp>
        <p:nvSpPr>
          <p:cNvPr id="12" name="Nadpis 3"/>
          <p:cNvSpPr txBox="1">
            <a:spLocks/>
          </p:cNvSpPr>
          <p:nvPr/>
        </p:nvSpPr>
        <p:spPr>
          <a:xfrm>
            <a:off x="366833" y="0"/>
            <a:ext cx="9191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BC222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Nové těsnění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173" y="907327"/>
            <a:ext cx="4464496" cy="7920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0" y="2540952"/>
            <a:ext cx="5120401" cy="15361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040" y="1788636"/>
            <a:ext cx="4433239" cy="452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6833" y="0"/>
            <a:ext cx="9191624" cy="940966"/>
          </a:xfrm>
        </p:spPr>
        <p:txBody>
          <a:bodyPr/>
          <a:lstStyle/>
          <a:p>
            <a:r>
              <a:rPr lang="cs-CZ" dirty="0" smtClean="0"/>
              <a:t>Výhody ohřívačů DZD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KONEC VODY LEDOVÉ</a:t>
            </a: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01" y="1412776"/>
            <a:ext cx="9345488" cy="37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4701</TotalTime>
  <Words>219</Words>
  <Application>Microsoft Office PowerPoint</Application>
  <PresentationFormat>A4 (210 x 297 mm)</PresentationFormat>
  <Paragraphs>109</Paragraphs>
  <Slides>18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Koncept dvou nádob</vt:lpstr>
      <vt:lpstr>Prezentace aplikace PowerPoint</vt:lpstr>
      <vt:lpstr>Prezentace aplikace PowerPoint</vt:lpstr>
      <vt:lpstr>Výhody ohřívačů DZD</vt:lpstr>
      <vt:lpstr>Výhody ohřívačů DZD</vt:lpstr>
      <vt:lpstr>Balení</vt:lpstr>
      <vt:lpstr>Sada závěsů</vt:lpstr>
      <vt:lpstr>Možnosti zavěšení ohřívače OKHE ONE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I.N.GLOBAL</dc:creator>
  <cp:lastModifiedBy>Marcela Kukaňová</cp:lastModifiedBy>
  <cp:revision>94</cp:revision>
  <dcterms:created xsi:type="dcterms:W3CDTF">2017-02-06T13:28:50Z</dcterms:created>
  <dcterms:modified xsi:type="dcterms:W3CDTF">2018-01-16T13:13:08Z</dcterms:modified>
</cp:coreProperties>
</file>